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5"/>
  </p:notesMasterIdLst>
  <p:handoutMasterIdLst>
    <p:handoutMasterId r:id="rId16"/>
  </p:handoutMasterIdLst>
  <p:sldIdLst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4552" y="2215166"/>
            <a:ext cx="9663448" cy="1213834"/>
          </a:xfrm>
        </p:spPr>
        <p:txBody>
          <a:bodyPr/>
          <a:lstStyle/>
          <a:p>
            <a:r>
              <a:rPr lang="en-US" dirty="0" smtClean="0"/>
              <a:t>Vertebrates &amp; Invertebrates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oper Std Black" panose="0208090304030B020404" pitchFamily="18" charset="0"/>
              </a:rPr>
              <a:t>www.ecosystemforkids.com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</a:rPr>
              <a:t>Science for 1</a:t>
            </a:r>
            <a:r>
              <a:rPr lang="en-US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</a:rPr>
              <a:t>st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</a:rPr>
              <a:t> to 7</a:t>
            </a:r>
            <a:r>
              <a:rPr lang="en-US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</a:rPr>
              <a:t>th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</a:rPr>
              <a:t> Grades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1485363" y="286794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oper Std Black" panose="0208090304030B020404" pitchFamily="18" charset="0"/>
              </a:rPr>
              <a:t>www.ecosystemforkids.com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</a:rPr>
              <a:t>Science for 1</a:t>
            </a:r>
            <a:r>
              <a:rPr lang="en-US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</a:rPr>
              <a:t>st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</a:rPr>
              <a:t> to 7</a:t>
            </a:r>
            <a:r>
              <a:rPr lang="en-US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</a:rPr>
              <a:t>th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</a:rPr>
              <a:t> Grades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4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65826" y="906038"/>
            <a:ext cx="9029700" cy="819731"/>
          </a:xfrm>
        </p:spPr>
        <p:txBody>
          <a:bodyPr/>
          <a:lstStyle/>
          <a:p>
            <a:r>
              <a:rPr lang="en-US" dirty="0" smtClean="0"/>
              <a:t>Vertebrates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62100" y="1825625"/>
            <a:ext cx="9791700" cy="1368336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animal of a large group distinguished by the possession of a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backbone or spinal column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, including mammals, birds, reptiles, amphibians, and fishes.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tle 12"/>
          <p:cNvSpPr txBox="1">
            <a:spLocks/>
          </p:cNvSpPr>
          <p:nvPr/>
        </p:nvSpPr>
        <p:spPr>
          <a:xfrm>
            <a:off x="1773529" y="3216543"/>
            <a:ext cx="9029700" cy="819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Invertebrates</a:t>
            </a:r>
            <a:endParaRPr lang="en-US" dirty="0"/>
          </a:p>
        </p:txBody>
      </p:sp>
      <p:sp>
        <p:nvSpPr>
          <p:cNvPr id="6" name="Content Placeholder 13"/>
          <p:cNvSpPr txBox="1">
            <a:spLocks/>
          </p:cNvSpPr>
          <p:nvPr/>
        </p:nvSpPr>
        <p:spPr>
          <a:xfrm>
            <a:off x="1562100" y="4074911"/>
            <a:ext cx="9791700" cy="1368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animal lacking a backbone, such as an arthropod, mollusk, annelid, coelenterate, etc.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65826" y="906038"/>
            <a:ext cx="9029700" cy="819731"/>
          </a:xfrm>
        </p:spPr>
        <p:txBody>
          <a:bodyPr/>
          <a:lstStyle/>
          <a:p>
            <a:r>
              <a:rPr lang="en-US" dirty="0" smtClean="0"/>
              <a:t>Vertebrates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7" y="1725769"/>
            <a:ext cx="3609724" cy="4812969"/>
          </a:xfrm>
        </p:spPr>
      </p:pic>
      <p:cxnSp>
        <p:nvCxnSpPr>
          <p:cNvPr id="5" name="Straight Arrow Connector 4"/>
          <p:cNvCxnSpPr/>
          <p:nvPr/>
        </p:nvCxnSpPr>
        <p:spPr>
          <a:xfrm flipH="1">
            <a:off x="3644723" y="2545500"/>
            <a:ext cx="1622736" cy="790130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87" y="2471810"/>
            <a:ext cx="1497148" cy="12621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17" y="2499908"/>
            <a:ext cx="1818593" cy="12059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477" y="2213002"/>
            <a:ext cx="1706097" cy="15209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31" y="4132253"/>
            <a:ext cx="4105588" cy="21588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59" y="4132253"/>
            <a:ext cx="2310703" cy="207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31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65826" y="906038"/>
            <a:ext cx="9029700" cy="819731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nvertebrates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933" y="1725768"/>
            <a:ext cx="3609724" cy="4812969"/>
          </a:xfrm>
        </p:spPr>
      </p:pic>
      <p:cxnSp>
        <p:nvCxnSpPr>
          <p:cNvPr id="5" name="Straight Arrow Connector 4"/>
          <p:cNvCxnSpPr/>
          <p:nvPr/>
        </p:nvCxnSpPr>
        <p:spPr>
          <a:xfrm flipH="1">
            <a:off x="3644723" y="2545500"/>
            <a:ext cx="1622736" cy="790130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039593" y="2330142"/>
            <a:ext cx="729110" cy="88637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030214" y="2330142"/>
            <a:ext cx="722090" cy="88637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44" y="1178357"/>
            <a:ext cx="2585405" cy="14012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21" y="906038"/>
            <a:ext cx="2515983" cy="22949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08" y="3136586"/>
            <a:ext cx="4147516" cy="11185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694" y="4011273"/>
            <a:ext cx="3170731" cy="16017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68" y="4356715"/>
            <a:ext cx="3074355" cy="21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3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65826" y="906038"/>
            <a:ext cx="9029700" cy="819731"/>
          </a:xfrm>
        </p:spPr>
        <p:txBody>
          <a:bodyPr/>
          <a:lstStyle/>
          <a:p>
            <a:r>
              <a:rPr lang="en-US" dirty="0" smtClean="0"/>
              <a:t>Test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11" y="1509086"/>
            <a:ext cx="7227152" cy="3650926"/>
          </a:xfrm>
          <a:prstGeom prst="rect">
            <a:avLst/>
          </a:prstGeom>
        </p:spPr>
      </p:pic>
      <p:sp>
        <p:nvSpPr>
          <p:cNvPr id="15" name="Title 12"/>
          <p:cNvSpPr txBox="1">
            <a:spLocks/>
          </p:cNvSpPr>
          <p:nvPr/>
        </p:nvSpPr>
        <p:spPr>
          <a:xfrm>
            <a:off x="1865579" y="5160012"/>
            <a:ext cx="3208697" cy="819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Invertebrate</a:t>
            </a:r>
            <a:endParaRPr lang="en-US" dirty="0"/>
          </a:p>
        </p:txBody>
      </p:sp>
      <p:sp>
        <p:nvSpPr>
          <p:cNvPr id="16" name="Title 12"/>
          <p:cNvSpPr txBox="1">
            <a:spLocks/>
          </p:cNvSpPr>
          <p:nvPr/>
        </p:nvSpPr>
        <p:spPr>
          <a:xfrm>
            <a:off x="6380676" y="5160012"/>
            <a:ext cx="3208697" cy="819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Vertebrate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074276" y="5284569"/>
            <a:ext cx="618186" cy="57061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9109232" y="5335942"/>
            <a:ext cx="618186" cy="57061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5074276" y="5278221"/>
            <a:ext cx="618186" cy="5706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48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2"/>
          <p:cNvSpPr txBox="1">
            <a:spLocks/>
          </p:cNvSpPr>
          <p:nvPr/>
        </p:nvSpPr>
        <p:spPr>
          <a:xfrm>
            <a:off x="1865579" y="5160012"/>
            <a:ext cx="3208697" cy="819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Invertebrate</a:t>
            </a:r>
            <a:endParaRPr lang="en-US" dirty="0"/>
          </a:p>
        </p:txBody>
      </p:sp>
      <p:sp>
        <p:nvSpPr>
          <p:cNvPr id="16" name="Title 12"/>
          <p:cNvSpPr txBox="1">
            <a:spLocks/>
          </p:cNvSpPr>
          <p:nvPr/>
        </p:nvSpPr>
        <p:spPr>
          <a:xfrm>
            <a:off x="6380676" y="5160012"/>
            <a:ext cx="3208697" cy="819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Vertebrate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074276" y="5284569"/>
            <a:ext cx="618186" cy="57061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9109232" y="5335942"/>
            <a:ext cx="618186" cy="57061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9136631" y="5335942"/>
            <a:ext cx="618186" cy="5706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27" y="312575"/>
            <a:ext cx="5602310" cy="472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79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2"/>
          <p:cNvSpPr txBox="1">
            <a:spLocks/>
          </p:cNvSpPr>
          <p:nvPr/>
        </p:nvSpPr>
        <p:spPr>
          <a:xfrm>
            <a:off x="1865579" y="5160012"/>
            <a:ext cx="3208697" cy="819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Invertebrate</a:t>
            </a:r>
            <a:endParaRPr lang="en-US" dirty="0"/>
          </a:p>
        </p:txBody>
      </p:sp>
      <p:sp>
        <p:nvSpPr>
          <p:cNvPr id="16" name="Title 12"/>
          <p:cNvSpPr txBox="1">
            <a:spLocks/>
          </p:cNvSpPr>
          <p:nvPr/>
        </p:nvSpPr>
        <p:spPr>
          <a:xfrm>
            <a:off x="6380676" y="5160012"/>
            <a:ext cx="3208697" cy="819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Vertebrate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074276" y="5284569"/>
            <a:ext cx="618186" cy="57061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9109232" y="5335942"/>
            <a:ext cx="618186" cy="57061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9136631" y="5335942"/>
            <a:ext cx="618186" cy="5706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2" y="515154"/>
            <a:ext cx="4667537" cy="419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0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2"/>
          <p:cNvSpPr txBox="1">
            <a:spLocks/>
          </p:cNvSpPr>
          <p:nvPr/>
        </p:nvSpPr>
        <p:spPr>
          <a:xfrm>
            <a:off x="1865579" y="5160012"/>
            <a:ext cx="3208697" cy="819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Invertebrate</a:t>
            </a:r>
            <a:endParaRPr lang="en-US" dirty="0"/>
          </a:p>
        </p:txBody>
      </p:sp>
      <p:sp>
        <p:nvSpPr>
          <p:cNvPr id="16" name="Title 12"/>
          <p:cNvSpPr txBox="1">
            <a:spLocks/>
          </p:cNvSpPr>
          <p:nvPr/>
        </p:nvSpPr>
        <p:spPr>
          <a:xfrm>
            <a:off x="6380676" y="5160012"/>
            <a:ext cx="3208697" cy="819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Vertebrate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074276" y="5284569"/>
            <a:ext cx="618186" cy="57061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9109232" y="5335942"/>
            <a:ext cx="618186" cy="57061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5083532" y="5284569"/>
            <a:ext cx="618186" cy="5706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731" y="1764405"/>
            <a:ext cx="9693671" cy="261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08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2"/>
          <p:cNvSpPr txBox="1">
            <a:spLocks/>
          </p:cNvSpPr>
          <p:nvPr/>
        </p:nvSpPr>
        <p:spPr>
          <a:xfrm>
            <a:off x="1865579" y="5160012"/>
            <a:ext cx="3208697" cy="819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Invertebrate</a:t>
            </a:r>
            <a:endParaRPr lang="en-US" dirty="0"/>
          </a:p>
        </p:txBody>
      </p:sp>
      <p:sp>
        <p:nvSpPr>
          <p:cNvPr id="16" name="Title 12"/>
          <p:cNvSpPr txBox="1">
            <a:spLocks/>
          </p:cNvSpPr>
          <p:nvPr/>
        </p:nvSpPr>
        <p:spPr>
          <a:xfrm>
            <a:off x="6380676" y="5160012"/>
            <a:ext cx="3208697" cy="819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Vertebrate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074276" y="5284569"/>
            <a:ext cx="618186" cy="57061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9109232" y="5335942"/>
            <a:ext cx="618186" cy="57061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5083532" y="5284569"/>
            <a:ext cx="618186" cy="5706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063" y="541342"/>
            <a:ext cx="5521169" cy="45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1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oud skipper design slides.potx" id="{E8493412-85DD-4641-9E8A-937B29FD6AA2}" vid="{77E91E09-5010-404D-ADF4-B79FA46D72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schemas.microsoft.com/office/infopath/2007/PartnerControls"/>
    <ds:schemaRef ds:uri="40262f94-9f35-4ac3-9a90-690165a166b7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a4f35948-e619-41b3-aa29-22878b09cfd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Cloud skipper design slides</Template>
  <TotalTime>1256</TotalTime>
  <Words>80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</vt:lpstr>
      <vt:lpstr>Century Gothic</vt:lpstr>
      <vt:lpstr>Cooper Std Black</vt:lpstr>
      <vt:lpstr>Lucida Handwriting</vt:lpstr>
      <vt:lpstr>Cloud skipper design template</vt:lpstr>
      <vt:lpstr>Vertebrates &amp; Invertebrates</vt:lpstr>
      <vt:lpstr>Vertebrates</vt:lpstr>
      <vt:lpstr>Vertebrates</vt:lpstr>
      <vt:lpstr>Invertebrates</vt:lpstr>
      <vt:lpstr>Test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Vertebrates &amp; Invertebrates</dc:title>
  <dc:creator>Jude</dc:creator>
  <cp:lastModifiedBy>Jude</cp:lastModifiedBy>
  <cp:revision>13</cp:revision>
  <dcterms:created xsi:type="dcterms:W3CDTF">2018-05-18T23:28:16Z</dcterms:created>
  <dcterms:modified xsi:type="dcterms:W3CDTF">2018-05-19T20:24:57Z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